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147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27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79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5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59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7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nston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84824" y="1291718"/>
            <a:ext cx="2021839" cy="713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 algn="ctr">
              <a:lnSpc>
                <a:spcPct val="100000"/>
              </a:lnSpc>
            </a:pPr>
            <a:endParaRPr sz="800" dirty="0">
              <a:latin typeface="Arial"/>
              <a:cs typeface="Arial"/>
            </a:endParaRPr>
          </a:p>
          <a:p>
            <a:pPr marL="149860" algn="ctr">
              <a:lnSpc>
                <a:spcPct val="100000"/>
              </a:lnSpc>
              <a:spcBef>
                <a:spcPts val="385"/>
              </a:spcBef>
            </a:pPr>
            <a:r>
              <a:rPr sz="800" b="1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800-425-221</a:t>
            </a:r>
            <a:r>
              <a:rPr sz="800" b="1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800" b="1" spc="-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b="1" i="1" spc="85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800" b="1" i="1" spc="25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b="1" spc="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</a:t>
            </a:r>
            <a:r>
              <a:rPr sz="800" b="1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</a:t>
            </a:r>
            <a:r>
              <a:rPr sz="800" b="1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.</a:t>
            </a:r>
            <a:r>
              <a:rPr sz="800" b="1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bonstone</a:t>
            </a:r>
            <a:r>
              <a:rPr sz="800" b="1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.</a:t>
            </a:r>
            <a:r>
              <a:rPr sz="800" b="1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com</a:t>
            </a:r>
            <a:endParaRPr lang="en-US" sz="800" b="1" spc="10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860" algn="ctr">
              <a:lnSpc>
                <a:spcPct val="100000"/>
              </a:lnSpc>
              <a:spcBef>
                <a:spcPts val="385"/>
              </a:spcBef>
            </a:pPr>
            <a:endParaRPr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10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sz="1100" spc="-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8286" y="2079437"/>
            <a:ext cx="194818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700">
              <a:lnSpc>
                <a:spcPct val="100000"/>
              </a:lnSpc>
            </a:pPr>
            <a:r>
              <a:rPr sz="1200" b="1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BONSTONE</a:t>
            </a:r>
            <a:r>
              <a:rPr sz="1200" b="1" spc="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4824" y="2555289"/>
            <a:ext cx="2180491" cy="507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0540">
              <a:lnSpc>
                <a:spcPts val="120"/>
              </a:lnSpc>
            </a:pPr>
            <a:r>
              <a:rPr sz="1950" b="1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TravFill</a:t>
            </a: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0540">
              <a:lnSpc>
                <a:spcPts val="120"/>
              </a:lnSpc>
            </a:pPr>
            <a:endParaRPr lang="en-US" sz="1950" b="1" spc="15" dirty="0">
              <a:solidFill>
                <a:srgbClr val="1313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-114300">
              <a:lnSpc>
                <a:spcPct val="100000"/>
              </a:lnSpc>
            </a:pPr>
            <a:r>
              <a:rPr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MANUFACTURER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Bonstone</a:t>
            </a:r>
            <a:r>
              <a:rPr sz="1150" spc="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sz="1150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Corporation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601" y="4398708"/>
            <a:ext cx="2147570" cy="1771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90" algn="just">
              <a:lnSpc>
                <a:spcPts val="1340"/>
              </a:lnSpc>
            </a:pP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8890" algn="just">
              <a:lnSpc>
                <a:spcPts val="1370"/>
              </a:lnSpc>
              <a:spcBef>
                <a:spcPts val="10"/>
              </a:spcBef>
            </a:pPr>
            <a:r>
              <a:rPr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two-component,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lime-base</a:t>
            </a:r>
            <a:r>
              <a:rPr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150" spc="7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 </a:t>
            </a:r>
            <a:r>
              <a:rPr sz="1150" spc="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modified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filler </a:t>
            </a:r>
            <a:r>
              <a:rPr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 </a:t>
            </a:r>
            <a:r>
              <a:rPr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travertine  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floors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smooth surface fills of natural stone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fabrication</a:t>
            </a:r>
            <a:r>
              <a:rPr lang="en-US" sz="1150" spc="-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stone</a:t>
            </a:r>
            <a:r>
              <a:rPr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slabs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for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restoration of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porous</a:t>
            </a:r>
            <a:r>
              <a:rPr sz="1150" spc="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stones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like  limestone, sandstone and marble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Interior and exterior use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530" y="6139515"/>
            <a:ext cx="2130425" cy="2554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1775"/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Basic</a:t>
            </a:r>
            <a:r>
              <a:rPr lang="en-US" sz="1150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Uses: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Filling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travertine</a:t>
            </a:r>
            <a:r>
              <a:rPr lang="en-US" sz="1150" spc="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marble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ct val="100000"/>
              </a:lnSpc>
              <a:spcBef>
                <a:spcPts val="130"/>
              </a:spcBef>
              <a:buClr>
                <a:srgbClr val="131313"/>
              </a:buClr>
              <a:buFont typeface="Times New Roman"/>
              <a:buChar char="•"/>
              <a:tabLst>
                <a:tab pos="250825" algn="l"/>
              </a:tabLst>
            </a:pP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Skim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coating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</a:t>
            </a:r>
            <a:r>
              <a:rPr sz="1150" spc="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stone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13335" indent="-228600">
              <a:lnSpc>
                <a:spcPts val="1370"/>
              </a:lnSpc>
              <a:spcBef>
                <a:spcPts val="115"/>
              </a:spcBef>
              <a:buClr>
                <a:srgbClr val="131313"/>
              </a:buClr>
              <a:buFont typeface="Times New Roman"/>
              <a:buChar char="•"/>
              <a:tabLst>
                <a:tab pos="241300" algn="l"/>
              </a:tabLst>
            </a:pP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</a:t>
            </a:r>
            <a:r>
              <a:rPr sz="1150" spc="-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aesthetic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repairs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6220" marR="13335" indent="-223520">
              <a:lnSpc>
                <a:spcPts val="1370"/>
              </a:lnSpc>
              <a:spcBef>
                <a:spcPts val="140"/>
              </a:spcBef>
              <a:buClr>
                <a:srgbClr val="131313"/>
              </a:buClr>
              <a:buFont typeface="Times New Roman"/>
              <a:buChar char="•"/>
              <a:tabLst>
                <a:tab pos="241300" algn="l"/>
              </a:tabLst>
            </a:pP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</a:t>
            </a:r>
            <a:r>
              <a:rPr sz="1150" spc="-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travertine </a:t>
            </a:r>
            <a:r>
              <a:rPr sz="1150" spc="-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sz="1150" spc="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honed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13335" indent="-228600">
              <a:lnSpc>
                <a:spcPts val="1370"/>
              </a:lnSpc>
              <a:spcBef>
                <a:spcPts val="70"/>
              </a:spcBef>
              <a:buClr>
                <a:srgbClr val="131313"/>
              </a:buClr>
              <a:buFont typeface="Times New Roman"/>
              <a:buChar char="•"/>
              <a:tabLst>
                <a:tab pos="241300" algn="l"/>
              </a:tabLst>
            </a:pP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</a:t>
            </a:r>
            <a:r>
              <a:rPr sz="1150" spc="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150" spc="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50" spc="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r>
              <a:rPr sz="1150" spc="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surface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11430" indent="-228600">
              <a:lnSpc>
                <a:spcPts val="1370"/>
              </a:lnSpc>
              <a:spcBef>
                <a:spcPts val="140"/>
              </a:spcBef>
              <a:buClr>
                <a:srgbClr val="131313"/>
              </a:buClr>
              <a:buFont typeface="Times New Roman"/>
              <a:buChar char="•"/>
              <a:tabLst>
                <a:tab pos="241300" algn="l"/>
              </a:tabLst>
            </a:pP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</a:t>
            </a:r>
            <a:r>
              <a:rPr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sz="115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slurry </a:t>
            </a:r>
            <a:r>
              <a:rPr sz="115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knife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6220" marR="5080" indent="-223520">
              <a:lnSpc>
                <a:spcPts val="1330"/>
              </a:lnSpc>
              <a:spcBef>
                <a:spcPts val="135"/>
              </a:spcBef>
              <a:buClr>
                <a:srgbClr val="131313"/>
              </a:buClr>
              <a:buFont typeface="Times New Roman"/>
              <a:buChar char="•"/>
              <a:tabLst>
                <a:tab pos="250825" algn="l"/>
              </a:tabLst>
            </a:pP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Slight  </a:t>
            </a:r>
            <a:r>
              <a:rPr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 </a:t>
            </a:r>
            <a:r>
              <a:rPr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machining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9998" y="8766682"/>
            <a:ext cx="2133600" cy="50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>
              <a:lnSpc>
                <a:spcPts val="1340"/>
              </a:lnSpc>
            </a:pPr>
            <a:r>
              <a:rPr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Limitations: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370"/>
              </a:lnSpc>
              <a:spcBef>
                <a:spcPts val="10"/>
              </a:spcBef>
            </a:pPr>
            <a:r>
              <a:rPr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115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150" spc="1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150" spc="-1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grease,</a:t>
            </a:r>
            <a:r>
              <a:rPr sz="1150" spc="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50" spc="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coating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substrates.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0602" y="784847"/>
            <a:ext cx="4572000" cy="1118255"/>
          </a:xfrm>
          <a:prstGeom prst="rect">
            <a:avLst/>
          </a:prstGeom>
          <a:ln w="2743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24815">
              <a:lnSpc>
                <a:spcPct val="100000"/>
              </a:lnSpc>
            </a:pPr>
            <a:endParaRPr lang="en-US" sz="2150" b="1" spc="220" dirty="0">
              <a:solidFill>
                <a:srgbClr val="030303"/>
              </a:solidFill>
              <a:latin typeface="Arial"/>
              <a:cs typeface="Arial"/>
            </a:endParaRPr>
          </a:p>
          <a:p>
            <a:pPr marL="424815">
              <a:lnSpc>
                <a:spcPct val="100000"/>
              </a:lnSpc>
            </a:pPr>
            <a:r>
              <a:rPr sz="2150" b="1" spc="220" dirty="0">
                <a:solidFill>
                  <a:srgbClr val="030303"/>
                </a:solidFill>
                <a:latin typeface="Arial"/>
                <a:cs typeface="Arial"/>
              </a:rPr>
              <a:t>TECHN</a:t>
            </a:r>
            <a:r>
              <a:rPr sz="2150" b="1" spc="310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2150" b="1" spc="100" dirty="0">
                <a:solidFill>
                  <a:srgbClr val="030303"/>
                </a:solidFill>
                <a:latin typeface="Arial"/>
                <a:cs typeface="Arial"/>
              </a:rPr>
              <a:t>CAL</a:t>
            </a:r>
            <a:r>
              <a:rPr sz="2150" b="1" spc="2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150" b="1" spc="-45" dirty="0">
                <a:solidFill>
                  <a:srgbClr val="030303"/>
                </a:solidFill>
                <a:latin typeface="Arial"/>
                <a:cs typeface="Arial"/>
              </a:rPr>
              <a:t>D</a:t>
            </a:r>
            <a:r>
              <a:rPr sz="2150" b="1" spc="160" dirty="0">
                <a:solidFill>
                  <a:srgbClr val="030303"/>
                </a:solidFill>
                <a:latin typeface="Arial"/>
                <a:cs typeface="Arial"/>
              </a:rPr>
              <a:t>ATA</a:t>
            </a:r>
            <a:r>
              <a:rPr sz="2150" b="1" spc="21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150" b="1" spc="170" dirty="0">
                <a:solidFill>
                  <a:srgbClr val="030303"/>
                </a:solidFill>
                <a:latin typeface="Arial"/>
                <a:cs typeface="Arial"/>
              </a:rPr>
              <a:t>SHEET</a:t>
            </a:r>
            <a:endParaRPr sz="2150" dirty="0">
              <a:latin typeface="Arial"/>
              <a:cs typeface="Arial"/>
            </a:endParaRPr>
          </a:p>
          <a:p>
            <a:pPr marL="1284605">
              <a:lnSpc>
                <a:spcPct val="100000"/>
              </a:lnSpc>
              <a:spcBef>
                <a:spcPts val="434"/>
              </a:spcBef>
            </a:pPr>
            <a:r>
              <a:rPr sz="1150" b="1" spc="150" dirty="0">
                <a:solidFill>
                  <a:srgbClr val="030303"/>
                </a:solidFill>
                <a:latin typeface="Arial"/>
                <a:cs typeface="Arial"/>
              </a:rPr>
              <a:t>F</a:t>
            </a:r>
            <a:r>
              <a:rPr sz="1150" b="1" spc="35" dirty="0">
                <a:solidFill>
                  <a:srgbClr val="030303"/>
                </a:solidFill>
                <a:latin typeface="Arial"/>
                <a:cs typeface="Arial"/>
              </a:rPr>
              <a:t>I</a:t>
            </a:r>
            <a:r>
              <a:rPr sz="1150" b="1" spc="100" dirty="0">
                <a:solidFill>
                  <a:srgbClr val="030303"/>
                </a:solidFill>
                <a:latin typeface="Arial"/>
                <a:cs typeface="Arial"/>
              </a:rPr>
              <a:t>LE</a:t>
            </a:r>
            <a:r>
              <a:rPr sz="1150" b="1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00" dirty="0">
                <a:solidFill>
                  <a:srgbClr val="030303"/>
                </a:solidFill>
                <a:latin typeface="Arial"/>
                <a:cs typeface="Arial"/>
              </a:rPr>
              <a:t>U</a:t>
            </a:r>
            <a:r>
              <a:rPr sz="1150" b="1" spc="95" dirty="0">
                <a:solidFill>
                  <a:srgbClr val="030303"/>
                </a:solidFill>
                <a:latin typeface="Arial"/>
                <a:cs typeface="Arial"/>
              </a:rPr>
              <a:t>NDER</a:t>
            </a:r>
            <a:r>
              <a:rPr sz="1150" b="1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-1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150" b="1" spc="110" dirty="0">
                <a:solidFill>
                  <a:srgbClr val="131313"/>
                </a:solidFill>
                <a:latin typeface="Arial"/>
                <a:cs typeface="Arial"/>
              </a:rPr>
              <a:t>DIVISION</a:t>
            </a:r>
            <a:r>
              <a:rPr sz="1150" b="1" spc="8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150" b="1" spc="125" dirty="0">
                <a:solidFill>
                  <a:srgbClr val="131313"/>
                </a:solidFill>
                <a:latin typeface="Arial"/>
                <a:cs typeface="Arial"/>
              </a:rPr>
              <a:t>4</a:t>
            </a:r>
            <a:endParaRPr lang="en-US" sz="1150" b="1" spc="125" dirty="0">
              <a:solidFill>
                <a:srgbClr val="131313"/>
              </a:solidFill>
              <a:latin typeface="Arial"/>
              <a:cs typeface="Arial"/>
            </a:endParaRPr>
          </a:p>
          <a:p>
            <a:pPr marL="1284605">
              <a:lnSpc>
                <a:spcPct val="100000"/>
              </a:lnSpc>
              <a:spcBef>
                <a:spcPts val="434"/>
              </a:spcBef>
            </a:pPr>
            <a:endParaRPr sz="11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55497" y="2327492"/>
            <a:ext cx="2140585" cy="2373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ts val="1375"/>
              </a:lnSpc>
            </a:pPr>
            <a:r>
              <a:rPr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1750" indent="95885">
              <a:lnSpc>
                <a:spcPts val="1300"/>
              </a:lnSpc>
              <a:spcBef>
                <a:spcPts val="100"/>
              </a:spcBef>
            </a:pP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r>
              <a:rPr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3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sz="10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Use: </a:t>
            </a:r>
            <a:r>
              <a:rPr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glove</a:t>
            </a:r>
            <a:r>
              <a:rPr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150" spc="10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150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5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protection,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  </a:t>
            </a:r>
            <a:r>
              <a:rPr sz="1150" spc="-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contact.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sz="1150" spc="-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grinding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cured </a:t>
            </a:r>
            <a:r>
              <a:rPr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materials,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dust</a:t>
            </a:r>
            <a:r>
              <a:rPr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mask.</a:t>
            </a:r>
            <a:r>
              <a:rPr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</a:t>
            </a:r>
            <a:r>
              <a:rPr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r>
              <a:rPr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minutes.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</a:t>
            </a:r>
            <a:r>
              <a:rPr sz="1150" spc="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uncured  </a:t>
            </a:r>
            <a:r>
              <a:rPr sz="1150" spc="-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TravFill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150" spc="1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15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8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soapy </a:t>
            </a:r>
            <a:r>
              <a:rPr sz="115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water.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Remove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cured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mechanically.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370"/>
              </a:lnSpc>
              <a:tabLst>
                <a:tab pos="423545" algn="l"/>
                <a:tab pos="935990" algn="l"/>
              </a:tabLst>
            </a:pP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 </a:t>
            </a:r>
            <a:r>
              <a:rPr sz="1150" spc="-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sz="1150" spc="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floor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applying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sections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48512" y="4758962"/>
            <a:ext cx="2147570" cy="356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370"/>
              </a:lnSpc>
              <a:tabLst>
                <a:tab pos="423545" algn="l"/>
                <a:tab pos="935990" algn="l"/>
              </a:tabLst>
            </a:pP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4139">
              <a:lnSpc>
                <a:spcPct val="100000"/>
              </a:lnSpc>
              <a:spcBef>
                <a:spcPts val="15"/>
              </a:spcBef>
            </a:pP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Mixing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instructions: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10602" y="5172484"/>
            <a:ext cx="2185480" cy="4297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ts val="1370"/>
              </a:lnSpc>
            </a:pP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z="1150" spc="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sz="1150" spc="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1150" spc="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55°F.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Priming: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sz="1150" spc="-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adhesion,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sz="1150" spc="-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5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150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surfaces-     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50" spc="-40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en-US"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appropriat</a:t>
            </a:r>
            <a:r>
              <a:rPr lang="en-US" sz="1150" spc="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150" spc="-45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150" spc="114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150" spc="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BEFORE  </a:t>
            </a:r>
            <a:r>
              <a:rPr lang="en-US"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USING.  </a:t>
            </a:r>
            <a:r>
              <a:rPr lang="en-US"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  </a:t>
            </a:r>
            <a:r>
              <a:rPr lang="en-US" sz="1150" spc="-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ingredients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1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-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</a:t>
            </a:r>
            <a:r>
              <a:rPr lang="en-US" sz="1150" spc="-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50" spc="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slurry</a:t>
            </a:r>
            <a:r>
              <a:rPr lang="en-US" sz="1150" spc="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knife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desired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consistenc</a:t>
            </a:r>
            <a:r>
              <a:rPr lang="en-US" sz="1150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150" spc="40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150" spc="100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50" spc="-3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iion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en-US" sz="1150" spc="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150" spc="6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handles</a:t>
            </a:r>
            <a:r>
              <a:rPr lang="en-US"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lang="en-US" sz="1150" spc="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particular   </a:t>
            </a:r>
            <a:r>
              <a:rPr lang="en-US" sz="1150" spc="-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application.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-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1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o</a:t>
            </a:r>
            <a:r>
              <a:rPr lang="en-US" sz="1150" spc="-5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powdered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tints </a:t>
            </a:r>
            <a:r>
              <a:rPr lang="en-US" sz="1150" spc="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matching.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-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-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straight  </a:t>
            </a:r>
            <a:r>
              <a:rPr lang="en-US"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trowel </a:t>
            </a:r>
            <a:r>
              <a:rPr lang="en-US"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5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150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leaving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50" spc="25" dirty="0">
                <a:solidFill>
                  <a:srgbClr val="7979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en-US" sz="1150" spc="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50" spc="3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150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inch over-fill</a:t>
            </a:r>
            <a:r>
              <a:rPr lang="en-US" sz="1150" spc="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tile.</a:t>
            </a:r>
            <a:r>
              <a:rPr lang="en-US"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  <a:r>
              <a:rPr lang="en-US"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machines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150" spc="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en-US"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  <a:r>
              <a:rPr lang="en-US" sz="1150" spc="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sections.</a:t>
            </a:r>
            <a:r>
              <a:rPr lang="en-US" sz="1150" spc="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surfaces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mechanically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</a:t>
            </a:r>
            <a:r>
              <a:rPr lang="en-US" sz="1150" spc="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</a:t>
            </a:r>
            <a:r>
              <a:rPr lang="en-US" sz="1150" spc="-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paper.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1370"/>
              </a:lnSpc>
            </a:pP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86264" y="2355928"/>
            <a:ext cx="2343912" cy="1057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marR="321310" indent="-91440">
              <a:lnSpc>
                <a:spcPct val="104299"/>
              </a:lnSpc>
            </a:pP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en-US" sz="115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dependency: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290"/>
              </a:lnSpc>
              <a:tabLst>
                <a:tab pos="972185" algn="l"/>
                <a:tab pos="1411605" algn="l"/>
                <a:tab pos="1932305" algn="l"/>
              </a:tabLst>
            </a:pP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	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	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affect	the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375"/>
              </a:lnSpc>
            </a:pP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sz="1150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50" spc="-11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TravFill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material.  </a:t>
            </a:r>
            <a:r>
              <a:rPr lang="en-US" sz="1150" spc="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temperatures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en-US"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i="1" spc="-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100" i="1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00" i="1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375"/>
              </a:lnSpc>
            </a:pP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51435" y="3353962"/>
            <a:ext cx="2134235" cy="527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ts val="1370"/>
              </a:lnSpc>
            </a:pPr>
            <a:r>
              <a:rPr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Coverage:  </a:t>
            </a:r>
            <a:r>
              <a:rPr sz="1150" spc="-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TravFill  </a:t>
            </a:r>
            <a:r>
              <a:rPr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depends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-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holes</a:t>
            </a:r>
            <a:r>
              <a:rPr sz="1150" spc="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overfill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1150" spc="-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tile.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09666" y="3979949"/>
            <a:ext cx="2236254" cy="4319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marR="130175" indent="-91440">
              <a:lnSpc>
                <a:spcPts val="1370"/>
              </a:lnSpc>
            </a:pPr>
            <a:r>
              <a:rPr sz="1150" spc="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150" spc="204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AVAILABILITY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Packaging</a:t>
            </a:r>
            <a:r>
              <a:rPr sz="115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storage: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1370"/>
              </a:lnSpc>
            </a:pPr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TONE®</a:t>
            </a:r>
            <a:r>
              <a:rPr lang="en-US"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TravFill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700" marR="5080" algn="just">
              <a:lnSpc>
                <a:spcPts val="1370"/>
              </a:lnSpc>
            </a:pP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 packaged </a:t>
            </a:r>
            <a:r>
              <a:rPr lang="en-US" sz="1150" spc="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pound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kits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700" marR="5080" algn="just">
              <a:lnSpc>
                <a:spcPts val="1370"/>
              </a:lnSpc>
            </a:pP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12700" marR="5080" algn="just">
              <a:lnSpc>
                <a:spcPts val="1370"/>
              </a:lnSpc>
            </a:pPr>
            <a:r>
              <a:rPr lang="en-US" sz="1150" spc="-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 err="1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9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latex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binder</a:t>
            </a:r>
            <a:r>
              <a:rPr lang="en-US" sz="1150" spc="7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sz="1150" spc="4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indent="4445" algn="just">
              <a:lnSpc>
                <a:spcPts val="1370"/>
              </a:lnSpc>
            </a:pP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Shelf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</a:t>
            </a:r>
            <a:r>
              <a:rPr lang="en-US"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year </a:t>
            </a:r>
            <a:r>
              <a:rPr lang="en-US" sz="1150" spc="10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1150" spc="135" dirty="0">
                <a:solidFill>
                  <a:srgbClr val="0303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unopened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z="1150" spc="-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150" spc="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150" spc="-4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US" sz="1150" spc="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150" spc="40" dirty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marR="7620" indent="4445" algn="just">
              <a:lnSpc>
                <a:spcPts val="1370"/>
              </a:lnSpc>
            </a:pP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3195" indent="-150495" algn="just">
              <a:lnSpc>
                <a:spcPts val="1300"/>
              </a:lnSpc>
              <a:buClr>
                <a:srgbClr val="131313"/>
              </a:buClr>
              <a:buFont typeface="Times New Roman"/>
              <a:buAutoNum type="arabicPeriod" startAt="6"/>
              <a:tabLst>
                <a:tab pos="163830" algn="l"/>
              </a:tabLst>
            </a:pP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WARRANTY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ts val="1355"/>
              </a:lnSpc>
            </a:pP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warranty   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150" spc="-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" algn="just">
              <a:lnSpc>
                <a:spcPts val="1370"/>
              </a:lnSpc>
              <a:spcBef>
                <a:spcPts val="75"/>
              </a:spcBef>
            </a:pP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defective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4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freight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destination only.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Bonstone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Corp.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10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-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consequential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damages.</a:t>
            </a:r>
          </a:p>
          <a:p>
            <a:pPr marL="12700" marR="7620" algn="just">
              <a:lnSpc>
                <a:spcPts val="1370"/>
              </a:lnSpc>
              <a:spcBef>
                <a:spcPts val="75"/>
              </a:spcBef>
            </a:pP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7640" indent="-154940" algn="just">
              <a:lnSpc>
                <a:spcPts val="1320"/>
              </a:lnSpc>
              <a:buClr>
                <a:srgbClr val="131313"/>
              </a:buClr>
              <a:buFont typeface="Times New Roman"/>
              <a:buAutoNum type="arabicPeriod" startAt="7"/>
              <a:tabLst>
                <a:tab pos="168275" algn="l"/>
              </a:tabLst>
            </a:pPr>
            <a:r>
              <a:rPr lang="en-US" sz="1150" spc="3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9525" algn="just">
              <a:lnSpc>
                <a:spcPts val="1370"/>
              </a:lnSpc>
              <a:spcBef>
                <a:spcPts val="45"/>
              </a:spcBef>
            </a:pP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</a:t>
            </a:r>
            <a:r>
              <a:rPr lang="en-US" sz="1150" spc="9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150" spc="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</a:t>
            </a:r>
            <a:r>
              <a:rPr lang="en-US"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areas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inaccessible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50" spc="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  <a:r>
              <a:rPr lang="en-US"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procedures.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1237615" algn="l"/>
              </a:tabLst>
            </a:pP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09666" y="8173801"/>
            <a:ext cx="2076004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50" spc="7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1150" spc="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150" spc="-12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2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00513" y="8400459"/>
            <a:ext cx="2127885" cy="732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228600">
              <a:lnSpc>
                <a:spcPts val="1370"/>
              </a:lnSpc>
              <a:buClr>
                <a:srgbClr val="030303"/>
              </a:buClr>
              <a:buFont typeface="Times New Roman"/>
              <a:buChar char="•"/>
              <a:tabLst>
                <a:tab pos="469900" algn="l"/>
              </a:tabLst>
            </a:pP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  </a:t>
            </a:r>
            <a:r>
              <a:rPr sz="1150" spc="8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150" spc="6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139700" indent="-228600">
              <a:lnSpc>
                <a:spcPts val="1370"/>
              </a:lnSpc>
              <a:spcBef>
                <a:spcPts val="210"/>
              </a:spcBef>
              <a:buClr>
                <a:srgbClr val="030303"/>
              </a:buClr>
              <a:buFont typeface="Times New Roman"/>
              <a:buChar char="•"/>
              <a:tabLst>
                <a:tab pos="241300" algn="l"/>
              </a:tabLst>
            </a:pP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</a:t>
            </a:r>
            <a:r>
              <a:rPr sz="1150" spc="-8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fication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</a:t>
            </a:r>
            <a:r>
              <a:rPr sz="1150" spc="3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</a:t>
            </a:r>
            <a:r>
              <a:rPr sz="1150" spc="-1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50" spc="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</a:t>
            </a:r>
            <a:r>
              <a:rPr sz="1150" spc="110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50" spc="-5" dirty="0">
                <a:solidFill>
                  <a:srgbClr val="1313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E5D35BA-E800-451E-9D99-A55993A3C7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4" b="25457"/>
          <a:stretch/>
        </p:blipFill>
        <p:spPr>
          <a:xfrm>
            <a:off x="484824" y="767423"/>
            <a:ext cx="2147570" cy="64551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78B285C-2DB4-4572-A0CA-80ECE541A0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r="17646" b="19112"/>
          <a:stretch/>
        </p:blipFill>
        <p:spPr>
          <a:xfrm>
            <a:off x="648983" y="3153659"/>
            <a:ext cx="1801493" cy="11452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2624CE5-195A-49E8-BC0D-0A20A0CCA255}"/>
              </a:ext>
            </a:extLst>
          </p:cNvPr>
          <p:cNvSpPr/>
          <p:nvPr/>
        </p:nvSpPr>
        <p:spPr>
          <a:xfrm>
            <a:off x="555350" y="2027012"/>
            <a:ext cx="1988757" cy="64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9839353-CF70-407B-AEAF-28E53ECF14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88" b="5215"/>
          <a:stretch/>
        </p:blipFill>
        <p:spPr>
          <a:xfrm>
            <a:off x="990600" y="9273553"/>
            <a:ext cx="6019799" cy="5834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313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458</Words>
  <Application>Microsoft Office PowerPoint</Application>
  <PresentationFormat>Custom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Paul Klees</cp:lastModifiedBy>
  <cp:revision>6</cp:revision>
  <dcterms:created xsi:type="dcterms:W3CDTF">2019-01-02T15:28:40Z</dcterms:created>
  <dcterms:modified xsi:type="dcterms:W3CDTF">2019-01-02T22:19:03Z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2012-07-24T00:00:00Z</vt:filetime>
  </property>
  <property fmtid="{D5CDD505-2E9C-101B-9397-08002B2CF9AE}" pid="3" name="LastSaved">
    <vt:filetime>2019-01-02T00:00:00Z</vt:filetime>
  </property>
</Properties>
</file>